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7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1" r:id="rId8"/>
    <p:sldId id="267" r:id="rId9"/>
    <p:sldId id="262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 varScale="1">
        <p:scale>
          <a:sx n="88" d="100"/>
          <a:sy n="88" d="100"/>
        </p:scale>
        <p:origin x="184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2.jpeg>
</file>

<file path=ppt/media/image3.jpeg>
</file>

<file path=ppt/media/image4.png>
</file>

<file path=ppt/media/image5.svg>
</file>

<file path=ppt/media/image6.jpeg>
</file>

<file path=ppt/media/image7.tiff>
</file>

<file path=ppt/media/image8.tiff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63C90-18D3-BD4F-B274-D401913C93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3B9029-6A4F-7A4B-9AC9-E4F67624F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BE3FF-A11E-194B-808A-F86F79E39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6587F-B378-EC48-8F2E-5AE57B339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A59E2-0C3C-5646-8453-FE1707DCB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93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281A5-96C1-E84D-9B84-536466DEB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6CE11C-3260-B542-9BB9-8DC3EB7A76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5F469-A892-2545-A1BA-C4F85EDED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295F1-C5C7-D34A-84FF-31728E5C6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92B1C-E3DF-D14B-9566-A0FD1DACF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801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B1980-A68B-F04A-88CF-04F022A435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E3AFD8-AF31-764E-BD19-46F8BC56FA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6F681-66CA-A44D-80C2-6001A6E3A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AE12B-D920-3746-9010-8172F2B73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362CC-6E2E-7142-A721-BFFA6EAFD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899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62DBD-1C7D-654F-B3E3-207A17860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792BA-7D4D-6244-A113-AE699A49A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09542-71E6-5643-A375-321972105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D1F5A-4D87-5E40-B576-1717FD52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5F6B61-3B81-854F-A6C0-965B66DEC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900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2DE56-76A0-BB45-B9CD-D0C9FD28F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FE07B-895A-5241-82FD-0C7B2F89A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A0D28-638E-EE4F-B90F-67FC98CD4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3F0CB-50A3-244D-8437-48898ECE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CB0C9-AD0C-8047-90C6-13345C016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154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85267-9271-A84C-8BD0-AED4AEB74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11DD8-D331-A942-B12C-FD6886FB06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461620-B5AF-C449-A976-DE798E002C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497B62-4CBB-1145-8CD8-F656ACD15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3/16/21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58748-2E73-6E4F-BAB3-FAF1AE30E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FC9D6A-BD98-B446-B562-523DB2DDE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82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01A13-3A20-644C-A411-345DB85A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967C8-A1C2-0445-8D94-D90C2E768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CAAF71-FA7C-AB44-9C3E-6C93E2381E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889A50-1474-6241-8BC9-573078D71B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DD9FAA-D0CF-3346-BAD4-A26D2A3DD8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348F78-A283-9142-B5EA-0E091F07E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3/16/21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C5ECAF-586C-3249-A95A-F93F36004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C3BA71-793F-6B48-9311-630222A86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025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92A32-09C4-1643-AC85-AB6D2F138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A7D0F5-2626-6C44-B845-A792283E6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3/16/21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333FD7-33DB-BC4C-AD38-6B227548F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BF60F5-B48C-FA48-97CF-B4D39597F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0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F08186-9BC9-0F4F-B5A1-F8CA37DB2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3/16/21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A5CF6C-7F91-544A-B098-9B608F379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4E61E-8A66-0142-B057-A2F6ABA04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6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C00A-A1BA-3E4F-9A31-52FAD9EC5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4DEDD-A260-364A-9A6D-B06181F85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CD075-9059-494F-A2A6-886A08CA29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4DEC4-D709-5444-BC58-D4164769D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2ABFB-60E7-4BA1-866A-7059F058065B}" type="datetime1">
              <a:rPr lang="en-US" smtClean="0"/>
              <a:t>3/16/21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66BB1-8104-CF43-A35B-D84990898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E87C44-8552-B641-B41B-DA0656C06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96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2B17F-8EFE-8A44-8884-B32612AE0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94DFAE-602D-8E45-8197-0784F30B28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41E0E5-3BB9-EE4B-9FBE-3C98681631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91D11-BFE9-464C-9EA0-F0109ED15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3/16/21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CF5A3-12E1-3047-8B1D-399D3A782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994AF1-00A7-F840-A824-533549A0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50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54BABD-27C4-9B49-9F7B-2AA0C6226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262CF8-A54C-CF49-B834-C89B6BE64D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ECB96-4C03-3B45-8389-8938CDAE9B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EA57F-793F-4683-BD8A-741FD4B89154}" type="datetime1">
              <a:rPr lang="en-US" smtClean="0"/>
              <a:t>3/16/21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5E952-9C60-DA4C-8B01-936E1AFDD5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D6510-80F6-C046-B799-14B9CB7F2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2C36F-4504-47C0-B82F-A167342A27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076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ojemann/BIOEN468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XbQb91AbHw?start=68&amp;feature=oembe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Vovq9TGBw0?start=30&amp;feature=oembed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F49A5-31AD-F748-8BA2-64D5240D82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Electric Air Guitar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2CC08A-3DCF-4B4E-BBE0-ED857EE158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William Ojemann</a:t>
            </a:r>
          </a:p>
          <a:p>
            <a:r>
              <a:rPr lang="en-US" dirty="0"/>
              <a:t>BIOEN 468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D6193-E42A-C749-A3B5-C99FAE469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67F5F-16F5-0E4E-88DF-EBF80F548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8DAC3-2F1A-A148-A1F7-2DE3E5869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5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BD9A4-68A7-1F4D-A5FC-57F229A97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748BC-53FB-544E-94E7-998AFA6B4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Questions: </a:t>
            </a:r>
            <a:r>
              <a:rPr lang="en-US" dirty="0" err="1"/>
              <a:t>wojemann@uw.edu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VIs, Presentation, and Video: </a:t>
            </a:r>
            <a:r>
              <a:rPr lang="en-US" dirty="0">
                <a:hlinkClick r:id="rId2"/>
              </a:rPr>
              <a:t>https://github.com/wojemann/BIOEN468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FAFA9-8EC2-7549-885A-016877FA8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DCAB1-C885-3B46-A2E2-9AB5DCF7E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1CC27-0B61-BC42-BBF2-60D54A1EF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269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DE592-998E-D34E-A908-A727086EA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A	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0FD685-E13B-5C45-91F4-4CC32F2AC70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Calculations:</a:t>
                </a:r>
              </a:p>
              <a:p>
                <a:pPr marL="0" indent="0">
                  <a:buNone/>
                </a:pPr>
                <a:r>
                  <a:rPr lang="en-US" dirty="0"/>
                  <a:t>Power Rating --- 0.5 W Continuous, 1 W Peak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𝑀𝑎𝑥𝑃𝑜𝑤𝑒𝑟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5 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25 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Ω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=0.001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i="1" dirty="0"/>
              </a:p>
              <a:p>
                <a:pPr marL="0" indent="0">
                  <a:buNone/>
                </a:pPr>
                <a:r>
                  <a:rPr lang="en-US" i="1" dirty="0"/>
                  <a:t>Power will never* exceed power rating of 0.5 W</a:t>
                </a:r>
              </a:p>
              <a:p>
                <a:pPr marL="0" indent="0">
                  <a:buNone/>
                </a:pPr>
                <a:r>
                  <a:rPr lang="en-US" sz="1400" i="1" dirty="0"/>
                  <a:t>* I’m pretty sure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0FD685-E13B-5C45-91F4-4CC32F2AC7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59CAF-77C3-EB4B-B59D-3F28583A6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FE792-1428-5945-8487-7A185DAEE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BEF8C-6DFE-7A42-9F69-AE6DDE684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805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F3822-054F-7248-9A06-10D05554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B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680C8-8674-B041-BEBF-4DF0F5BCF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3B4D1-4C07-DE49-82E1-F56D413A0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B98137-7097-AD45-B28A-EE8770CCB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59AA91-2501-B741-9583-4B6535774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457" y="1626010"/>
            <a:ext cx="10000343" cy="455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491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57B04-9006-DB48-8CA5-6661153B1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Motivation and Statement of Purpose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87137-838A-614A-BF7A-8C3DAEA00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D20A6-37F5-5C4B-9A02-C2E13E8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1AA410-0E34-4D44-B0E0-01789DFFF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2</a:t>
            </a:fld>
            <a:endParaRPr lang="en-US"/>
          </a:p>
        </p:txBody>
      </p:sp>
      <p:pic>
        <p:nvPicPr>
          <p:cNvPr id="7" name="Online Media 6" descr="AGT:Airpocolypse Air Band">
            <a:hlinkClick r:id="" action="ppaction://media"/>
            <a:extLst>
              <a:ext uri="{FF2B5EF4-FFF2-40B4-BE49-F238E27FC236}">
                <a16:creationId xmlns:a16="http://schemas.microsoft.com/office/drawing/2014/main" id="{8EC7DC58-3D33-984B-9AA4-DE513756059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224797" y="1806770"/>
            <a:ext cx="5742406" cy="324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770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48378-27E0-CD46-9047-028A04DA9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electric air guitar?</a:t>
            </a:r>
          </a:p>
        </p:txBody>
      </p:sp>
      <p:pic>
        <p:nvPicPr>
          <p:cNvPr id="8" name="Content Placeholder 7" descr="A group of headphones on a desk by a keyboard&#10;&#10;Description automatically generated with low confidence">
            <a:extLst>
              <a:ext uri="{FF2B5EF4-FFF2-40B4-BE49-F238E27FC236}">
                <a16:creationId xmlns:a16="http://schemas.microsoft.com/office/drawing/2014/main" id="{90DA890E-86C6-F14A-83D6-9C95814D4D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9648" y="1690688"/>
            <a:ext cx="3263503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714CC-E753-3D4C-B11E-28118811C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CFBB3-CF70-6645-B6FA-14831921F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A967B-3186-8142-A00B-0219722B6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3</a:t>
            </a:fld>
            <a:endParaRPr lang="en-US"/>
          </a:p>
        </p:txBody>
      </p:sp>
      <p:pic>
        <p:nvPicPr>
          <p:cNvPr id="10" name="Picture 9" descr="A picture containing indoor, person, computer, desk&#10;&#10;Description automatically generated">
            <a:extLst>
              <a:ext uri="{FF2B5EF4-FFF2-40B4-BE49-F238E27FC236}">
                <a16:creationId xmlns:a16="http://schemas.microsoft.com/office/drawing/2014/main" id="{8F666FB3-3BF2-C543-817A-5ACD71E0E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8851" y="1690687"/>
            <a:ext cx="3263504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188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3BC6E-8B86-E248-A7E1-53D7AEAA1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go from electrons to sweet melodies?</a:t>
            </a:r>
          </a:p>
        </p:txBody>
      </p:sp>
      <p:pic>
        <p:nvPicPr>
          <p:cNvPr id="9" name="Content Placeholder 8" descr="Raised hand outline">
            <a:extLst>
              <a:ext uri="{FF2B5EF4-FFF2-40B4-BE49-F238E27FC236}">
                <a16:creationId xmlns:a16="http://schemas.microsoft.com/office/drawing/2014/main" id="{D3B68ACF-A468-FB4A-9048-9C32D70851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61771" y="2514600"/>
            <a:ext cx="1255486" cy="125548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6F301-632C-EF40-A4DA-3F266C716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66A96-D209-9447-B1F4-703A8E3BE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BD840-303F-144E-84BC-4D8EA788E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4</a:t>
            </a:fld>
            <a:endParaRPr lang="en-US"/>
          </a:p>
        </p:txBody>
      </p:sp>
      <p:pic>
        <p:nvPicPr>
          <p:cNvPr id="11" name="Content Placeholder 8" descr="Raised hand outline">
            <a:extLst>
              <a:ext uri="{FF2B5EF4-FFF2-40B4-BE49-F238E27FC236}">
                <a16:creationId xmlns:a16="http://schemas.microsoft.com/office/drawing/2014/main" id="{516B3D35-661F-C547-BA80-0DA1C0D744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26971" y="2514600"/>
            <a:ext cx="1255486" cy="1255486"/>
          </a:xfrm>
          <a:prstGeom prst="rect">
            <a:avLst/>
          </a:prstGeom>
        </p:spPr>
      </p:pic>
      <p:pic>
        <p:nvPicPr>
          <p:cNvPr id="12" name="Content Placeholder 8" descr="Raised hand outline">
            <a:extLst>
              <a:ext uri="{FF2B5EF4-FFF2-40B4-BE49-F238E27FC236}">
                <a16:creationId xmlns:a16="http://schemas.microsoft.com/office/drawing/2014/main" id="{E65AF3D4-B9BC-0943-B69F-E1A1013776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92171" y="2514600"/>
            <a:ext cx="1255486" cy="1255486"/>
          </a:xfrm>
          <a:prstGeom prst="rect">
            <a:avLst/>
          </a:prstGeom>
        </p:spPr>
      </p:pic>
      <p:pic>
        <p:nvPicPr>
          <p:cNvPr id="13" name="Content Placeholder 8" descr="Raised hand outline">
            <a:extLst>
              <a:ext uri="{FF2B5EF4-FFF2-40B4-BE49-F238E27FC236}">
                <a16:creationId xmlns:a16="http://schemas.microsoft.com/office/drawing/2014/main" id="{59C9B7E0-F884-ED4A-97BE-0489CC8810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57371" y="2514600"/>
            <a:ext cx="1255486" cy="1255486"/>
          </a:xfrm>
          <a:prstGeom prst="rect">
            <a:avLst/>
          </a:prstGeom>
        </p:spPr>
      </p:pic>
      <p:pic>
        <p:nvPicPr>
          <p:cNvPr id="14" name="Content Placeholder 8" descr="Raised hand outline">
            <a:extLst>
              <a:ext uri="{FF2B5EF4-FFF2-40B4-BE49-F238E27FC236}">
                <a16:creationId xmlns:a16="http://schemas.microsoft.com/office/drawing/2014/main" id="{4291B1E5-F9EB-A94B-8738-492D1CC5BF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22571" y="2514600"/>
            <a:ext cx="1255486" cy="1255486"/>
          </a:xfrm>
          <a:prstGeom prst="rect">
            <a:avLst/>
          </a:prstGeom>
        </p:spPr>
      </p:pic>
      <p:pic>
        <p:nvPicPr>
          <p:cNvPr id="15" name="Content Placeholder 8" descr="Raised hand outline">
            <a:extLst>
              <a:ext uri="{FF2B5EF4-FFF2-40B4-BE49-F238E27FC236}">
                <a16:creationId xmlns:a16="http://schemas.microsoft.com/office/drawing/2014/main" id="{C36FB074-AC69-F945-B582-808661003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87771" y="2514600"/>
            <a:ext cx="1255486" cy="1255486"/>
          </a:xfrm>
          <a:prstGeom prst="rect">
            <a:avLst/>
          </a:prstGeom>
        </p:spPr>
      </p:pic>
      <p:pic>
        <p:nvPicPr>
          <p:cNvPr id="16" name="Content Placeholder 8" descr="Raised hand outline">
            <a:extLst>
              <a:ext uri="{FF2B5EF4-FFF2-40B4-BE49-F238E27FC236}">
                <a16:creationId xmlns:a16="http://schemas.microsoft.com/office/drawing/2014/main" id="{96CB24C9-C210-0247-B694-E7D7EA9497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52971" y="2514600"/>
            <a:ext cx="1255486" cy="1255486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EDD6DF41-9194-F44D-8AD8-C3895FC0AC5D}"/>
              </a:ext>
            </a:extLst>
          </p:cNvPr>
          <p:cNvSpPr/>
          <p:nvPr/>
        </p:nvSpPr>
        <p:spPr>
          <a:xfrm>
            <a:off x="3232800" y="2674102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C0EDEEA-556F-1F4C-963E-4B1915711C03}"/>
              </a:ext>
            </a:extLst>
          </p:cNvPr>
          <p:cNvSpPr/>
          <p:nvPr/>
        </p:nvSpPr>
        <p:spPr>
          <a:xfrm>
            <a:off x="4060777" y="2593441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80C4345-561B-5043-A2A0-F812010B0D3B}"/>
              </a:ext>
            </a:extLst>
          </p:cNvPr>
          <p:cNvSpPr/>
          <p:nvPr/>
        </p:nvSpPr>
        <p:spPr>
          <a:xfrm>
            <a:off x="5161194" y="2685329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66710A5-ABEE-E146-84B1-9E8BA57F09BA}"/>
              </a:ext>
            </a:extLst>
          </p:cNvPr>
          <p:cNvSpPr/>
          <p:nvPr/>
        </p:nvSpPr>
        <p:spPr>
          <a:xfrm>
            <a:off x="5017759" y="2595682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244CDF2-6DBF-D641-9824-80FCA468410F}"/>
              </a:ext>
            </a:extLst>
          </p:cNvPr>
          <p:cNvSpPr/>
          <p:nvPr/>
        </p:nvSpPr>
        <p:spPr>
          <a:xfrm>
            <a:off x="5855959" y="2680847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B6329BDB-2FBB-8846-83B0-6616766144A0}"/>
              </a:ext>
            </a:extLst>
          </p:cNvPr>
          <p:cNvSpPr/>
          <p:nvPr/>
        </p:nvSpPr>
        <p:spPr>
          <a:xfrm>
            <a:off x="7084124" y="2658434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CDA549F-7A4B-2747-B452-5B2C32B80E12}"/>
              </a:ext>
            </a:extLst>
          </p:cNvPr>
          <p:cNvSpPr/>
          <p:nvPr/>
        </p:nvSpPr>
        <p:spPr>
          <a:xfrm>
            <a:off x="6819665" y="2669641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58C0CA2-A8B2-584D-A9A3-D2175C9DB757}"/>
              </a:ext>
            </a:extLst>
          </p:cNvPr>
          <p:cNvSpPr/>
          <p:nvPr/>
        </p:nvSpPr>
        <p:spPr>
          <a:xfrm>
            <a:off x="7785612" y="2674123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AA3D4DD-9148-CF45-B4D4-F470EAC33529}"/>
              </a:ext>
            </a:extLst>
          </p:cNvPr>
          <p:cNvSpPr/>
          <p:nvPr/>
        </p:nvSpPr>
        <p:spPr>
          <a:xfrm>
            <a:off x="7924565" y="2591200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8768EE2-1329-7C4A-856F-67C9BEF49D01}"/>
              </a:ext>
            </a:extLst>
          </p:cNvPr>
          <p:cNvSpPr/>
          <p:nvPr/>
        </p:nvSpPr>
        <p:spPr>
          <a:xfrm>
            <a:off x="8756041" y="2669641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5D04FC7-2D36-1147-9B0E-5A2E6AD969E7}"/>
              </a:ext>
            </a:extLst>
          </p:cNvPr>
          <p:cNvSpPr/>
          <p:nvPr/>
        </p:nvSpPr>
        <p:spPr>
          <a:xfrm>
            <a:off x="8888271" y="2600164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A194E0C8-96D5-9546-81B5-0FFE6AC6E886}"/>
              </a:ext>
            </a:extLst>
          </p:cNvPr>
          <p:cNvSpPr/>
          <p:nvPr/>
        </p:nvSpPr>
        <p:spPr>
          <a:xfrm>
            <a:off x="9013776" y="2671882"/>
            <a:ext cx="144204" cy="14791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F5386ED-5DD2-7B46-9698-AE34E690C5D0}"/>
              </a:ext>
            </a:extLst>
          </p:cNvPr>
          <p:cNvSpPr txBox="1"/>
          <p:nvPr/>
        </p:nvSpPr>
        <p:spPr>
          <a:xfrm>
            <a:off x="3998171" y="377008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AC33A63-5A0A-B143-8627-B8C453897F6D}"/>
              </a:ext>
            </a:extLst>
          </p:cNvPr>
          <p:cNvSpPr txBox="1"/>
          <p:nvPr/>
        </p:nvSpPr>
        <p:spPr>
          <a:xfrm>
            <a:off x="3038671" y="377008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22AE518-6DF1-A742-A7A1-C442543F31B5}"/>
              </a:ext>
            </a:extLst>
          </p:cNvPr>
          <p:cNvSpPr txBox="1"/>
          <p:nvPr/>
        </p:nvSpPr>
        <p:spPr>
          <a:xfrm>
            <a:off x="4957671" y="376642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CCE4F02-B332-BB4E-9513-6A82D1965D41}"/>
              </a:ext>
            </a:extLst>
          </p:cNvPr>
          <p:cNvSpPr txBox="1"/>
          <p:nvPr/>
        </p:nvSpPr>
        <p:spPr>
          <a:xfrm>
            <a:off x="5917171" y="37641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8F6FED-5608-794C-91A0-1592DF72F6E3}"/>
              </a:ext>
            </a:extLst>
          </p:cNvPr>
          <p:cNvSpPr txBox="1"/>
          <p:nvPr/>
        </p:nvSpPr>
        <p:spPr>
          <a:xfrm>
            <a:off x="6891767" y="37681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435972-E6F8-7A48-A8FA-1C665875600F}"/>
              </a:ext>
            </a:extLst>
          </p:cNvPr>
          <p:cNvSpPr txBox="1"/>
          <p:nvPr/>
        </p:nvSpPr>
        <p:spPr>
          <a:xfrm>
            <a:off x="7872375" y="37641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41EFA01-2F73-6545-8F5A-8A35605F3246}"/>
              </a:ext>
            </a:extLst>
          </p:cNvPr>
          <p:cNvSpPr txBox="1"/>
          <p:nvPr/>
        </p:nvSpPr>
        <p:spPr>
          <a:xfrm>
            <a:off x="8822167" y="37641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791248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7" grpId="0"/>
      <p:bldP spid="48" grpId="0"/>
      <p:bldP spid="49" grpId="0"/>
      <p:bldP spid="50" grpId="0"/>
      <p:bldP spid="51" grpId="0"/>
      <p:bldP spid="52" grpId="0"/>
      <p:bldP spid="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73F04-C521-3842-AA6E-3D6FE29C8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the circuits work?</a:t>
            </a:r>
          </a:p>
        </p:txBody>
      </p:sp>
      <p:pic>
        <p:nvPicPr>
          <p:cNvPr id="8" name="Content Placeholder 7" descr="Diagram, schematic&#10;&#10;Description automatically generated">
            <a:extLst>
              <a:ext uri="{FF2B5EF4-FFF2-40B4-BE49-F238E27FC236}">
                <a16:creationId xmlns:a16="http://schemas.microsoft.com/office/drawing/2014/main" id="{F4E59F3F-501A-F34A-9C20-0D1A342EEC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5941" y="1690688"/>
            <a:ext cx="5200117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8311B-D596-6541-8511-01CDC4185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A5232-9744-2045-8326-2BA916B3C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16581-12BC-914A-BC70-A01FAC9CB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91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EC72FED-8A34-904A-9FFE-9F72A49C1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200" y="926009"/>
            <a:ext cx="11659599" cy="52509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ED3854-0D2C-1747-B73D-91E766758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 software?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314E2-CB54-E84E-8A40-991FD5CE1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BD091-70E8-2241-B44A-D044B15D6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1C47A-7683-DF4A-9C9F-A8DB26423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6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30A6CB-E095-B441-AB37-186873368A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272" r="61888" b="28769"/>
          <a:stretch/>
        </p:blipFill>
        <p:spPr>
          <a:xfrm>
            <a:off x="266200" y="3019425"/>
            <a:ext cx="4443686" cy="1625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14973D2-E3F3-154C-AEE7-A35C4100B1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74" t="6679" r="9252" b="6525"/>
          <a:stretch/>
        </p:blipFill>
        <p:spPr>
          <a:xfrm>
            <a:off x="8689336" y="365125"/>
            <a:ext cx="3506485" cy="365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99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3A3BC-0B67-E74A-80F0-78FE58529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Well … can you play it?</a:t>
            </a:r>
          </a:p>
        </p:txBody>
      </p:sp>
      <p:pic>
        <p:nvPicPr>
          <p:cNvPr id="7" name="BIOEN_468_Demo" descr="BIOEN_468_Demo">
            <a:hlinkClick r:id="" action="ppaction://media"/>
            <a:extLst>
              <a:ext uri="{FF2B5EF4-FFF2-40B4-BE49-F238E27FC236}">
                <a16:creationId xmlns:a16="http://schemas.microsoft.com/office/drawing/2014/main" id="{4914A5A5-BBAE-F044-B811-7FB5ECA9A97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056" y="1426738"/>
            <a:ext cx="7735887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1FC2F-C16D-3245-99DD-9EDBA9EA7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DEF6D-CA04-FF4B-B1D0-A11428733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BEE96-8C72-134D-8778-7AB5F9715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27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2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BF689-CAB8-7447-862D-2B8A06597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case you are unfamiliar…</a:t>
            </a:r>
          </a:p>
        </p:txBody>
      </p:sp>
      <p:pic>
        <p:nvPicPr>
          <p:cNvPr id="7" name="Online Media 6" descr="OZZY OSBOURNE - &quot;Crazy Train&quot; (Official Video)">
            <a:hlinkClick r:id="" action="ppaction://media"/>
            <a:extLst>
              <a:ext uri="{FF2B5EF4-FFF2-40B4-BE49-F238E27FC236}">
                <a16:creationId xmlns:a16="http://schemas.microsoft.com/office/drawing/2014/main" id="{58299C76-D8FD-254C-8C38-7C7146CABA2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6313" y="1825625"/>
            <a:ext cx="7700962" cy="435133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6EB46-9422-774A-8901-6B77BB22D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7449-463B-5142-96F1-8CA54761D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C0243-2808-474A-9F6A-3029A4687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186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BEE3E-37F5-494B-A27D-CA3F7EE0B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some room for improvement!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EF415-E4CC-6549-BA08-8BB9A7636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another flex sensor for 4 bit note encoding</a:t>
            </a:r>
          </a:p>
          <a:p>
            <a:pPr lvl="1"/>
            <a:r>
              <a:rPr lang="en-US" dirty="0"/>
              <a:t>Play sweet child o’ mine solo</a:t>
            </a:r>
          </a:p>
          <a:p>
            <a:r>
              <a:rPr lang="en-US" dirty="0"/>
              <a:t>More robust mechanical housing</a:t>
            </a:r>
          </a:p>
          <a:p>
            <a:r>
              <a:rPr lang="en-US" dirty="0"/>
              <a:t>Consistent resistances</a:t>
            </a:r>
          </a:p>
          <a:p>
            <a:r>
              <a:rPr lang="en-US" dirty="0"/>
              <a:t>Adding a “pick” triggering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3A9B4-86DC-D546-991B-6536940F9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3/16/21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03BD9-AA15-214F-A293-C2C6BFFA3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3D58F-86BB-4B46-82AA-6C4767777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785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1500</TotalTime>
  <Words>184</Words>
  <Application>Microsoft Macintosh PowerPoint</Application>
  <PresentationFormat>Widescreen</PresentationFormat>
  <Paragraphs>59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Electric Air Guitar</vt:lpstr>
      <vt:lpstr>Motivation and Statement of Purpose</vt:lpstr>
      <vt:lpstr>What is an electric air guitar?</vt:lpstr>
      <vt:lpstr>How do you go from electrons to sweet melodies?</vt:lpstr>
      <vt:lpstr>How do the circuits work?</vt:lpstr>
      <vt:lpstr>And the software?</vt:lpstr>
      <vt:lpstr>Well … can you play it?</vt:lpstr>
      <vt:lpstr>In case you are unfamiliar…</vt:lpstr>
      <vt:lpstr>There is some room for improvement!</vt:lpstr>
      <vt:lpstr>Thank You!</vt:lpstr>
      <vt:lpstr>Appendix A </vt:lpstr>
      <vt:lpstr>Appendix 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 Air Guitar</dc:title>
  <dc:creator>William Ojemann</dc:creator>
  <cp:lastModifiedBy>William Ojemann</cp:lastModifiedBy>
  <cp:revision>19</cp:revision>
  <dcterms:created xsi:type="dcterms:W3CDTF">2021-03-16T05:12:32Z</dcterms:created>
  <dcterms:modified xsi:type="dcterms:W3CDTF">2021-03-17T23:17:39Z</dcterms:modified>
</cp:coreProperties>
</file>

<file path=docProps/thumbnail.jpeg>
</file>